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4" r:id="rId6"/>
    <p:sldId id="265" r:id="rId7"/>
    <p:sldId id="266" r:id="rId8"/>
    <p:sldId id="260" r:id="rId9"/>
    <p:sldId id="262" r:id="rId10"/>
    <p:sldId id="263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491"/>
    <p:restoredTop sz="94626"/>
  </p:normalViewPr>
  <p:slideViewPr>
    <p:cSldViewPr snapToGrid="0">
      <p:cViewPr varScale="1">
        <p:scale>
          <a:sx n="104" d="100"/>
          <a:sy n="104" d="100"/>
        </p:scale>
        <p:origin x="232" y="5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EB6581-489D-594C-A9F9-F11720306DEA}" type="datetimeFigureOut">
              <a:rPr lang="en-US" smtClean="0"/>
              <a:t>12/4/23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39225C-FE56-D14A-96A3-3113D733F1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9682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39225C-FE56-D14A-96A3-3113D733F1F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5101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E148AC-BD80-A33B-3B5C-DFCA8FD615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0D0289-748D-BC54-BF5A-FA977F3AF7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83ADB0-FB9D-F53B-D51B-F24D6A9481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339BA-95B4-BE48-B358-BA09C0EB04ED}" type="datetimeFigureOut">
              <a:rPr lang="en-US" smtClean="0"/>
              <a:t>12/4/23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9C7EB9-5570-0FF2-3291-3132B15476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55F5A4-4165-6EE3-3C1C-6537092CFB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4817CC-88FF-344F-BD85-4527771852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32877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3C12F-564D-7907-5126-2C32914646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B89F93-8E28-4885-4491-9B15C8C2C2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F2DE32-537C-6A84-6AB2-0CC7D7F34B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339BA-95B4-BE48-B358-BA09C0EB04ED}" type="datetimeFigureOut">
              <a:rPr lang="en-US" smtClean="0"/>
              <a:t>12/4/23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FED403-3E08-D200-788F-C31DF307B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4AAE4D-E1F0-7B8C-9A6C-45AD465B0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4817CC-88FF-344F-BD85-4527771852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9375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9C6EEAA-CD60-A995-443A-1B02C59EE0E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DACE501-7E35-D0AF-DB41-A2694649E0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F53928-2762-5657-2C5A-C81D294AA5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339BA-95B4-BE48-B358-BA09C0EB04ED}" type="datetimeFigureOut">
              <a:rPr lang="en-US" smtClean="0"/>
              <a:t>12/4/23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9A5C0B-0971-A9ED-9C00-25DD385417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AB9B0B-A154-0CFE-86B7-2138589CF2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4817CC-88FF-344F-BD85-4527771852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0533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6A775-0E29-0C80-892E-60E17F8E9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AA4E98-670C-13C1-59CA-62AC6BDD12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7ADE03-C537-D3C2-5E6F-FB04AAF59B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339BA-95B4-BE48-B358-BA09C0EB04ED}" type="datetimeFigureOut">
              <a:rPr lang="en-US" smtClean="0"/>
              <a:t>12/4/23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527601-32C5-C9A0-9483-86B9484412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44E63E-38DF-6F6D-0A6E-C07BFF9D1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4817CC-88FF-344F-BD85-4527771852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7049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2BE18F-1846-6A7E-03BE-120D38E93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6CB213-DD43-6860-2133-5E65D57450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3E4300-4286-2B56-1BE0-BDF610099F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339BA-95B4-BE48-B358-BA09C0EB04ED}" type="datetimeFigureOut">
              <a:rPr lang="en-US" smtClean="0"/>
              <a:t>12/4/23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00DA26-D78D-8250-D248-2148B3EB7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264149-DEA1-D96E-6F90-26E7C69A2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4817CC-88FF-344F-BD85-4527771852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5720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7F22A-6D0E-5C39-473C-F6EB15278D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D3A0BD-3283-3070-D58C-2464DFFA8FD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00423D-D6F7-71FF-2845-AA2986A462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E3A343-974E-53A0-76ED-F24056CD77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339BA-95B4-BE48-B358-BA09C0EB04ED}" type="datetimeFigureOut">
              <a:rPr lang="en-US" smtClean="0"/>
              <a:t>12/4/23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A0E895-98F3-70FB-3301-3338960801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D8AA0B-88C7-702B-ABBA-D6182944B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4817CC-88FF-344F-BD85-4527771852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6385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CCBA3-2390-FCD5-D8EB-ED85AD5CF6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53D01B-F02C-99A8-8B74-8B5AE94DA7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923ED1-0C8F-3012-DD42-A8CF68110F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E45C89-F48F-002A-2648-64B22C65052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B2E9E07-965D-90DC-355F-A5269FE4F8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D44A2FC-4C8B-5C79-4E45-85A98E714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339BA-95B4-BE48-B358-BA09C0EB04ED}" type="datetimeFigureOut">
              <a:rPr lang="en-US" smtClean="0"/>
              <a:t>12/4/23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E3C392C-7534-9DA2-B153-623A299E8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866815B-A5E0-07EB-D3EA-0EF8F64DB3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4817CC-88FF-344F-BD85-4527771852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1328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72D35C-B47B-E491-E04B-97741DC15D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754C23-B76F-620D-5CF4-6BE7A844A6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339BA-95B4-BE48-B358-BA09C0EB04ED}" type="datetimeFigureOut">
              <a:rPr lang="en-US" smtClean="0"/>
              <a:t>12/4/23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5FD67E-8219-3804-A091-E0F07A00BB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22DF99-1476-AA99-E46F-4A54BEF298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4817CC-88FF-344F-BD85-4527771852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5243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1EAF6E3-2E05-E327-08B8-B41322E22A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339BA-95B4-BE48-B358-BA09C0EB04ED}" type="datetimeFigureOut">
              <a:rPr lang="en-US" smtClean="0"/>
              <a:t>12/4/23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444B082-0356-78F9-4A62-0BF41A086D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F1F271-0FDE-F16D-22C6-E80BD50532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4817CC-88FF-344F-BD85-4527771852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474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CBB25-40AD-2B63-895D-C791C49744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E5C0E0-DF6B-470C-C33D-7C3D82B7FA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1213C7-8735-4622-8A0D-0AEA73B438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32FF80-1E8C-0E21-5A60-5D32031FE0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339BA-95B4-BE48-B358-BA09C0EB04ED}" type="datetimeFigureOut">
              <a:rPr lang="en-US" smtClean="0"/>
              <a:t>12/4/23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AD9DE9-DC6A-11A5-638A-486A539038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299EAA-A066-9705-F34F-F35862801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4817CC-88FF-344F-BD85-4527771852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0778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924C4-B2A1-2151-3446-8509C31857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184A7B7-5A82-28E9-5BB8-98A4FB31590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0586F5-8DF5-41DD-A462-2D6AB19BC8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519C7B-9621-3CC4-BDEC-DA8E04B935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339BA-95B4-BE48-B358-BA09C0EB04ED}" type="datetimeFigureOut">
              <a:rPr lang="en-US" smtClean="0"/>
              <a:t>12/4/23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F93620-336E-7B42-C89E-4B83131934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A03D3A-D89B-328B-BA3A-5458BE63E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4817CC-88FF-344F-BD85-4527771852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4852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FB6778D-3BA5-ECFB-20D8-85CE50F8C6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2A856E-156E-1117-C49E-9DDA4BB0AF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7399B9-F01A-32A5-4600-5D125C5A600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6339BA-95B4-BE48-B358-BA09C0EB04ED}" type="datetimeFigureOut">
              <a:rPr lang="en-US" smtClean="0"/>
              <a:t>12/4/23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15F5CA-ACDA-9D41-9AFC-F5AB437518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EB7669-B099-2C55-888E-FD099FA170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4817CC-88FF-344F-BD85-4527771852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4626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F53C3C-8ED4-7577-F18E-3E9CA703AB8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484E21-20D1-529C-363E-57069EC0C03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ED5EA6-2D06-174A-7E9A-A52913031C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8222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cartoon of a robot&#10;&#10;Description automatically generated">
            <a:extLst>
              <a:ext uri="{FF2B5EF4-FFF2-40B4-BE49-F238E27FC236}">
                <a16:creationId xmlns:a16="http://schemas.microsoft.com/office/drawing/2014/main" id="{A7FAF4EE-C400-6B59-23F5-0A48C727E2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269" b="25808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CC6C48-4D76-40CE-C3E9-5FDA59AE70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4000">
                <a:latin typeface="UD Digi Kyokasho N-B" panose="02020700000000000000" pitchFamily="49" charset="-128"/>
                <a:ea typeface="UD Digi Kyokasho N-B" panose="02020700000000000000" pitchFamily="49" charset="-128"/>
              </a:rPr>
              <a:t>The Future 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FD61C90-12B3-04C4-AAA9-8E1A76D380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34201"/>
            <a:ext cx="3822189" cy="3742762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UD Digi Kyokasho N-B" panose="02020700000000000000" pitchFamily="49" charset="-128"/>
                <a:ea typeface="UD Digi Kyokasho N-B" panose="02020700000000000000" pitchFamily="49" charset="-128"/>
              </a:rPr>
              <a:t>Arrythmia detection </a:t>
            </a:r>
          </a:p>
          <a:p>
            <a:r>
              <a:rPr lang="en-US" sz="2000" dirty="0">
                <a:latin typeface="UD Digi Kyokasho N-B" panose="02020700000000000000" pitchFamily="49" charset="-128"/>
                <a:ea typeface="UD Digi Kyokasho N-B" panose="02020700000000000000" pitchFamily="49" charset="-128"/>
              </a:rPr>
              <a:t>Recognition of S1/S2/S3 </a:t>
            </a:r>
          </a:p>
          <a:p>
            <a:r>
              <a:rPr lang="en-US" sz="2000" dirty="0">
                <a:latin typeface="UD Digi Kyokasho N-B" panose="02020700000000000000" pitchFamily="49" charset="-128"/>
                <a:ea typeface="UD Digi Kyokasho N-B" panose="02020700000000000000" pitchFamily="49" charset="-128"/>
              </a:rPr>
              <a:t>Heart Murmur Recognition </a:t>
            </a:r>
          </a:p>
          <a:p>
            <a:r>
              <a:rPr lang="en-US" sz="2000" dirty="0">
                <a:latin typeface="UD Digi Kyokasho N-B" panose="02020700000000000000" pitchFamily="49" charset="-128"/>
                <a:ea typeface="UD Digi Kyokasho N-B" panose="02020700000000000000" pitchFamily="49" charset="-128"/>
              </a:rPr>
              <a:t>Raspberry Pi</a:t>
            </a:r>
          </a:p>
          <a:p>
            <a:endParaRPr lang="en-US" sz="2000" dirty="0">
              <a:latin typeface="UD Digi Kyokasho N-B" panose="02020700000000000000" pitchFamily="49" charset="-128"/>
              <a:ea typeface="UD Digi Kyokasho N-B" panose="02020700000000000000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049160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33B745-D864-ACC5-FD82-4C0DC8F30B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4200" dirty="0">
                <a:latin typeface="UD Digi Kyokasho N-B" panose="02020700000000000000" pitchFamily="49" charset="-128"/>
                <a:ea typeface="UD Digi Kyokasho N-B" panose="02020700000000000000" pitchFamily="49" charset="-128"/>
              </a:rPr>
              <a:t>Heart Hacker: Digital Stethoscope</a:t>
            </a: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E5C05E-E727-ECB7-D703-9803EF9E59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dirty="0">
                <a:latin typeface="UD Digi Kyokasho N-B" panose="02020700000000000000" pitchFamily="49" charset="-128"/>
                <a:ea typeface="UD Digi Kyokasho N-B" panose="02020700000000000000" pitchFamily="49" charset="-128"/>
              </a:rPr>
              <a:t>How this idea came to be:</a:t>
            </a:r>
          </a:p>
          <a:p>
            <a:r>
              <a:rPr lang="en-US" sz="2200" dirty="0">
                <a:latin typeface="UD Digi Kyokasho N-B" panose="02020700000000000000" pitchFamily="49" charset="-128"/>
                <a:ea typeface="UD Digi Kyokasho N-B" panose="02020700000000000000" pitchFamily="49" charset="-128"/>
              </a:rPr>
              <a:t>My experience as a cardiac/heart failure nurse</a:t>
            </a:r>
          </a:p>
          <a:p>
            <a:r>
              <a:rPr lang="en-US" sz="2200" dirty="0">
                <a:latin typeface="UD Digi Kyokasho N-B" panose="02020700000000000000" pitchFamily="49" charset="-128"/>
                <a:ea typeface="UD Digi Kyokasho N-B" panose="02020700000000000000" pitchFamily="49" charset="-128"/>
              </a:rPr>
              <a:t>Inspiration from the possibilities that Python technology is capable of</a:t>
            </a:r>
          </a:p>
        </p:txBody>
      </p:sp>
      <p:pic>
        <p:nvPicPr>
          <p:cNvPr id="5" name="Picture 4" descr="A red heart with white light&#10;&#10;Description automatically generated">
            <a:extLst>
              <a:ext uri="{FF2B5EF4-FFF2-40B4-BE49-F238E27FC236}">
                <a16:creationId xmlns:a16="http://schemas.microsoft.com/office/drawing/2014/main" id="{1D880793-B9B4-52CB-F957-25246E7557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03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422651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AACD6-8807-38B7-1F37-9CBDF9A3C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UD Digi Kyokasho N-B" panose="02020700000000000000" pitchFamily="49" charset="-128"/>
                <a:ea typeface="UD Digi Kyokasho N-B" panose="02020700000000000000" pitchFamily="49" charset="-128"/>
              </a:rPr>
              <a:t>Source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6F30B2-6DD0-829E-5A67-528FEF71808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>
                <a:latin typeface="UD Digi Kyokasho N-B" panose="02020700000000000000" pitchFamily="49" charset="-128"/>
                <a:ea typeface="UD Digi Kyokasho N-B" panose="02020700000000000000" pitchFamily="49" charset="-128"/>
              </a:rPr>
              <a:t>AusculPi</a:t>
            </a:r>
            <a:endParaRPr lang="en-US" dirty="0">
              <a:latin typeface="UD Digi Kyokasho N-B" panose="02020700000000000000" pitchFamily="49" charset="-128"/>
              <a:ea typeface="UD Digi Kyokasho N-B" panose="02020700000000000000" pitchFamily="49" charset="-128"/>
            </a:endParaRPr>
          </a:p>
          <a:p>
            <a:pPr marL="0" indent="0">
              <a:buNone/>
            </a:pP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https://</a:t>
            </a:r>
            <a:r>
              <a:rPr lang="en-US" sz="2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github.com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/YangChuan80/</a:t>
            </a:r>
            <a:r>
              <a:rPr lang="en-US" sz="2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AusculPi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-Console</a:t>
            </a:r>
            <a:r>
              <a:rPr lang="en-US" dirty="0">
                <a:effectLst/>
              </a:rPr>
              <a:t> </a:t>
            </a:r>
          </a:p>
          <a:p>
            <a:pPr marL="0" indent="0">
              <a:buNone/>
            </a:pPr>
            <a:endParaRPr lang="en-US" dirty="0">
              <a:latin typeface="UD Digi Kyokasho N-B" panose="02020700000000000000" pitchFamily="49" charset="-128"/>
              <a:ea typeface="UD Digi Kyokasho N-B" panose="02020700000000000000" pitchFamily="49" charset="-128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B340C33-1DAE-88CF-C8FD-B1F10FBE26C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UD Digi Kyokasho N-B" panose="02020700000000000000" pitchFamily="49" charset="-128"/>
                <a:ea typeface="UD Digi Kyokasho N-B" panose="02020700000000000000" pitchFamily="49" charset="-128"/>
              </a:rPr>
              <a:t>Digital Stethoscope AI </a:t>
            </a:r>
          </a:p>
          <a:p>
            <a:pPr marL="0" indent="0">
              <a:buNone/>
            </a:pP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https://</a:t>
            </a:r>
            <a:r>
              <a:rPr lang="en-US" sz="2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github.com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/</a:t>
            </a:r>
            <a:r>
              <a:rPr lang="en-US" sz="2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Nyceane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/Digital-Stethoscope-</a:t>
            </a:r>
            <a:r>
              <a:rPr lang="en-US" sz="2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AI.git</a:t>
            </a:r>
            <a:r>
              <a:rPr lang="en-US" dirty="0">
                <a:effectLst/>
              </a:rPr>
              <a:t> </a:t>
            </a:r>
            <a:endParaRPr lang="en-US" dirty="0">
              <a:latin typeface="UD Digi Kyokasho N-B" panose="02020700000000000000" pitchFamily="49" charset="-128"/>
              <a:ea typeface="UD Digi Kyokasho N-B" panose="02020700000000000000" pitchFamily="49" charset="-128"/>
            </a:endParaRPr>
          </a:p>
          <a:p>
            <a:pPr marL="0" indent="0">
              <a:buNone/>
            </a:pPr>
            <a:endParaRPr lang="en-US" dirty="0">
              <a:latin typeface="UD Digi Kyokasho N-B" panose="02020700000000000000" pitchFamily="49" charset="-128"/>
              <a:ea typeface="UD Digi Kyokasho N-B" panose="02020700000000000000" pitchFamily="49" charset="-128"/>
            </a:endParaRPr>
          </a:p>
        </p:txBody>
      </p:sp>
      <p:pic>
        <p:nvPicPr>
          <p:cNvPr id="5" name="Picture 4" descr="A cartoon of a robot holding a tablet&#10;&#10;Description automatically generated">
            <a:extLst>
              <a:ext uri="{FF2B5EF4-FFF2-40B4-BE49-F238E27FC236}">
                <a16:creationId xmlns:a16="http://schemas.microsoft.com/office/drawing/2014/main" id="{A6AEDFD2-E612-E616-1012-E76744749F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5500" y="229428"/>
            <a:ext cx="1460500" cy="1460500"/>
          </a:xfrm>
          <a:prstGeom prst="rect">
            <a:avLst/>
          </a:prstGeom>
        </p:spPr>
      </p:pic>
      <p:pic>
        <p:nvPicPr>
          <p:cNvPr id="8" name="Picture 7" descr="A collage of different components of a device&#10;&#10;Description automatically generated">
            <a:extLst>
              <a:ext uri="{FF2B5EF4-FFF2-40B4-BE49-F238E27FC236}">
                <a16:creationId xmlns:a16="http://schemas.microsoft.com/office/drawing/2014/main" id="{3FA60D36-40C8-527E-AF8F-41C8A24F11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3331780"/>
            <a:ext cx="4150580" cy="2566542"/>
          </a:xfrm>
          <a:prstGeom prst="rect">
            <a:avLst/>
          </a:prstGeom>
        </p:spPr>
      </p:pic>
      <p:pic>
        <p:nvPicPr>
          <p:cNvPr id="10" name="Picture 9" descr="A cellphone with a magnifying glass attached to it&#10;&#10;Description automatically generated">
            <a:extLst>
              <a:ext uri="{FF2B5EF4-FFF2-40B4-BE49-F238E27FC236}">
                <a16:creationId xmlns:a16="http://schemas.microsoft.com/office/drawing/2014/main" id="{5F854D71-2047-CAE6-CA24-771E45C73D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9900" y="3263415"/>
            <a:ext cx="3886200" cy="2856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9589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E3596DD-156A-473E-9BB3-C6A29F757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2C46C4D6-C474-4E92-B52E-944C1118F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962785" cy="68580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BD4559-3B4B-F8F8-7B77-D1FA2439FF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643467"/>
            <a:ext cx="3888526" cy="1800526"/>
          </a:xfrm>
        </p:spPr>
        <p:txBody>
          <a:bodyPr>
            <a:normAutofit/>
          </a:bodyPr>
          <a:lstStyle/>
          <a:p>
            <a:r>
              <a:rPr lang="en-US" dirty="0">
                <a:latin typeface="UD Digi Kyokasho N-B" panose="02020700000000000000" pitchFamily="49" charset="-128"/>
                <a:ea typeface="UD Digi Kyokasho N-B" panose="02020700000000000000" pitchFamily="49" charset="-128"/>
              </a:rPr>
              <a:t>Project Development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2EED1A-25A8-3766-E926-6CEC5C349C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623381"/>
            <a:ext cx="3888528" cy="3553581"/>
          </a:xfrm>
        </p:spPr>
        <p:txBody>
          <a:bodyPr>
            <a:normAutofit/>
          </a:bodyPr>
          <a:lstStyle/>
          <a:p>
            <a:r>
              <a:rPr lang="en-US" sz="2000">
                <a:latin typeface="UD Digi Kyokasho N-B" panose="02020700000000000000" pitchFamily="49" charset="-128"/>
                <a:ea typeface="UD Digi Kyokasho N-B" panose="02020700000000000000" pitchFamily="49" charset="-128"/>
              </a:rPr>
              <a:t>Sprint 1 </a:t>
            </a:r>
          </a:p>
          <a:p>
            <a:pPr lvl="1"/>
            <a:r>
              <a:rPr lang="en-US" sz="2000">
                <a:latin typeface="UD Digi Kyokasho N-B" panose="02020700000000000000" pitchFamily="49" charset="-128"/>
                <a:ea typeface="UD Digi Kyokasho N-B" panose="02020700000000000000" pitchFamily="49" charset="-128"/>
              </a:rPr>
              <a:t>Hardware </a:t>
            </a:r>
          </a:p>
          <a:p>
            <a:pPr lvl="1"/>
            <a:r>
              <a:rPr lang="en-US" sz="2000">
                <a:latin typeface="UD Digi Kyokasho N-B" panose="02020700000000000000" pitchFamily="49" charset="-128"/>
                <a:ea typeface="UD Digi Kyokasho N-B" panose="02020700000000000000" pitchFamily="49" charset="-128"/>
              </a:rPr>
              <a:t>Creation of the record function</a:t>
            </a:r>
          </a:p>
          <a:p>
            <a:pPr marL="457200" lvl="1" indent="0">
              <a:buNone/>
            </a:pPr>
            <a:endParaRPr lang="en-US" sz="2000">
              <a:latin typeface="UD Digi Kyokasho N-B" panose="02020700000000000000" pitchFamily="49" charset="-128"/>
              <a:ea typeface="UD Digi Kyokasho N-B" panose="02020700000000000000" pitchFamily="49" charset="-128"/>
            </a:endParaRPr>
          </a:p>
        </p:txBody>
      </p:sp>
      <p:pic>
        <p:nvPicPr>
          <p:cNvPr id="6" name="Picture 5" descr="A cartoon of a robot&#10;&#10;Description automatically generated">
            <a:extLst>
              <a:ext uri="{FF2B5EF4-FFF2-40B4-BE49-F238E27FC236}">
                <a16:creationId xmlns:a16="http://schemas.microsoft.com/office/drawing/2014/main" id="{C5A0DF28-BDD7-B658-CB7D-FE539699FB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0986" y="1069398"/>
            <a:ext cx="4747547" cy="4747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2777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CCAEA5-FD12-6B45-2447-B0A9440983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251316" cy="1807305"/>
          </a:xfrm>
        </p:spPr>
        <p:txBody>
          <a:bodyPr>
            <a:normAutofit/>
          </a:bodyPr>
          <a:lstStyle/>
          <a:p>
            <a:r>
              <a:rPr lang="en-US" dirty="0">
                <a:latin typeface="UD Digi Kyokasho N-B" panose="02020700000000000000" pitchFamily="49" charset="-128"/>
                <a:ea typeface="UD Digi Kyokasho N-B" panose="02020700000000000000" pitchFamily="49" charset="-128"/>
              </a:rPr>
              <a:t>Sprint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3BDF3B-1FB1-CC82-51A6-FD70FA34D9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33297"/>
            <a:ext cx="4619621" cy="3843666"/>
          </a:xfrm>
        </p:spPr>
        <p:txBody>
          <a:bodyPr>
            <a:normAutofit/>
          </a:bodyPr>
          <a:lstStyle/>
          <a:p>
            <a:r>
              <a:rPr lang="en-US" sz="2000">
                <a:latin typeface="UD Digi Kyokasho N-B" panose="02020700000000000000" pitchFamily="49" charset="-128"/>
                <a:ea typeface="UD Digi Kyokasho N-B" panose="02020700000000000000" pitchFamily="49" charset="-128"/>
              </a:rPr>
              <a:t>Still determining the best hardware for this project </a:t>
            </a:r>
          </a:p>
          <a:p>
            <a:r>
              <a:rPr lang="en-US" sz="2000">
                <a:latin typeface="UD Digi Kyokasho N-B" panose="02020700000000000000" pitchFamily="49" charset="-128"/>
                <a:ea typeface="UD Digi Kyokasho N-B" panose="02020700000000000000" pitchFamily="49" charset="-128"/>
              </a:rPr>
              <a:t>Created a heart detection function</a:t>
            </a:r>
          </a:p>
          <a:p>
            <a:r>
              <a:rPr lang="en-US" sz="2000">
                <a:latin typeface="UD Digi Kyokasho N-B" panose="02020700000000000000" pitchFamily="49" charset="-128"/>
                <a:ea typeface="UD Digi Kyokasho N-B" panose="02020700000000000000" pitchFamily="49" charset="-128"/>
              </a:rPr>
              <a:t>Created a visualization of the results</a:t>
            </a:r>
          </a:p>
          <a:p>
            <a:r>
              <a:rPr lang="en-US" sz="2000">
                <a:latin typeface="UD Digi Kyokasho N-B" panose="02020700000000000000" pitchFamily="49" charset="-128"/>
                <a:ea typeface="UD Digi Kyokasho N-B" panose="02020700000000000000" pitchFamily="49" charset="-128"/>
              </a:rPr>
              <a:t>Created a GUI that contains a record button </a:t>
            </a:r>
          </a:p>
          <a:p>
            <a:r>
              <a:rPr lang="en-US" sz="2000">
                <a:latin typeface="UD Digi Kyokasho N-B" panose="02020700000000000000" pitchFamily="49" charset="-128"/>
                <a:ea typeface="UD Digi Kyokasho N-B" panose="02020700000000000000" pitchFamily="49" charset="-128"/>
              </a:rPr>
              <a:t>Added the visualization to the GUI</a:t>
            </a:r>
          </a:p>
          <a:p>
            <a:endParaRPr lang="en-US" sz="2000">
              <a:latin typeface="UD Digi Kyokasho N-B" panose="02020700000000000000" pitchFamily="49" charset="-128"/>
              <a:ea typeface="UD Digi Kyokasho N-B" panose="02020700000000000000" pitchFamily="49" charset="-128"/>
            </a:endParaRPr>
          </a:p>
          <a:p>
            <a:endParaRPr lang="en-US" sz="2000">
              <a:latin typeface="UD Digi Kyokasho N-B" panose="02020700000000000000" pitchFamily="49" charset="-128"/>
              <a:ea typeface="UD Digi Kyokasho N-B" panose="02020700000000000000" pitchFamily="49" charset="-128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4A5FF6-DDF6-9966-C74E-1132178287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41" r="42751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162333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5408913-B323-422F-B521-2957A5B7F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A770EBD-5B77-46EC-BF58-EF27ACD6B4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592" y="0"/>
            <a:ext cx="7299977" cy="6858000"/>
          </a:xfrm>
          <a:custGeom>
            <a:avLst/>
            <a:gdLst>
              <a:gd name="connsiteX0" fmla="*/ 1008599 w 7299977"/>
              <a:gd name="connsiteY0" fmla="*/ 0 h 6858000"/>
              <a:gd name="connsiteX1" fmla="*/ 4420653 w 7299977"/>
              <a:gd name="connsiteY1" fmla="*/ 0 h 6858000"/>
              <a:gd name="connsiteX2" fmla="*/ 5511704 w 7299977"/>
              <a:gd name="connsiteY2" fmla="*/ 0 h 6858000"/>
              <a:gd name="connsiteX3" fmla="*/ 7299977 w 7299977"/>
              <a:gd name="connsiteY3" fmla="*/ 0 h 6858000"/>
              <a:gd name="connsiteX4" fmla="*/ 7299977 w 7299977"/>
              <a:gd name="connsiteY4" fmla="*/ 6858000 h 6858000"/>
              <a:gd name="connsiteX5" fmla="*/ 5511704 w 7299977"/>
              <a:gd name="connsiteY5" fmla="*/ 6858000 h 6858000"/>
              <a:gd name="connsiteX6" fmla="*/ 4420653 w 7299977"/>
              <a:gd name="connsiteY6" fmla="*/ 6858000 h 6858000"/>
              <a:gd name="connsiteX7" fmla="*/ 1592997 w 7299977"/>
              <a:gd name="connsiteY7" fmla="*/ 6858000 h 6858000"/>
              <a:gd name="connsiteX8" fmla="*/ 1232473 w 7299977"/>
              <a:gd name="connsiteY8" fmla="*/ 6658805 h 6858000"/>
              <a:gd name="connsiteX9" fmla="*/ 1075471 w 7299977"/>
              <a:gd name="connsiteY9" fmla="*/ 6431153 h 6858000"/>
              <a:gd name="connsiteX10" fmla="*/ 1020229 w 7299977"/>
              <a:gd name="connsiteY10" fmla="*/ 6367127 h 6858000"/>
              <a:gd name="connsiteX11" fmla="*/ 883579 w 7299977"/>
              <a:gd name="connsiteY11" fmla="*/ 6281757 h 6858000"/>
              <a:gd name="connsiteX12" fmla="*/ 645167 w 7299977"/>
              <a:gd name="connsiteY12" fmla="*/ 6100347 h 6858000"/>
              <a:gd name="connsiteX13" fmla="*/ 732391 w 7299977"/>
              <a:gd name="connsiteY13" fmla="*/ 6057663 h 6858000"/>
              <a:gd name="connsiteX14" fmla="*/ 985339 w 7299977"/>
              <a:gd name="connsiteY14" fmla="*/ 6167932 h 6858000"/>
              <a:gd name="connsiteX15" fmla="*/ 1168509 w 7299977"/>
              <a:gd name="connsiteY15" fmla="*/ 6196388 h 6858000"/>
              <a:gd name="connsiteX16" fmla="*/ 909746 w 7299977"/>
              <a:gd name="connsiteY16" fmla="*/ 6004307 h 6858000"/>
              <a:gd name="connsiteX17" fmla="*/ 659704 w 7299977"/>
              <a:gd name="connsiteY17" fmla="*/ 5755314 h 6858000"/>
              <a:gd name="connsiteX18" fmla="*/ 851597 w 7299977"/>
              <a:gd name="connsiteY18" fmla="*/ 5801555 h 6858000"/>
              <a:gd name="connsiteX19" fmla="*/ 860319 w 7299977"/>
              <a:gd name="connsiteY19" fmla="*/ 5769542 h 6858000"/>
              <a:gd name="connsiteX20" fmla="*/ 691686 w 7299977"/>
              <a:gd name="connsiteY20" fmla="*/ 5474306 h 6858000"/>
              <a:gd name="connsiteX21" fmla="*/ 610278 w 7299977"/>
              <a:gd name="connsiteY21" fmla="*/ 5353367 h 6858000"/>
              <a:gd name="connsiteX22" fmla="*/ 238123 w 7299977"/>
              <a:gd name="connsiteY22" fmla="*/ 4994104 h 6858000"/>
              <a:gd name="connsiteX23" fmla="*/ 592833 w 7299977"/>
              <a:gd name="connsiteY23" fmla="*/ 5154171 h 6858000"/>
              <a:gd name="connsiteX24" fmla="*/ 226494 w 7299977"/>
              <a:gd name="connsiteY24" fmla="*/ 4805580 h 6858000"/>
              <a:gd name="connsiteX25" fmla="*/ 49139 w 7299977"/>
              <a:gd name="connsiteY25" fmla="*/ 4677526 h 6858000"/>
              <a:gd name="connsiteX26" fmla="*/ 5527 w 7299977"/>
              <a:gd name="connsiteY26" fmla="*/ 4602828 h 6858000"/>
              <a:gd name="connsiteX27" fmla="*/ 84029 w 7299977"/>
              <a:gd name="connsiteY27" fmla="*/ 4585042 h 6858000"/>
              <a:gd name="connsiteX28" fmla="*/ 325347 w 7299977"/>
              <a:gd name="connsiteY28" fmla="*/ 4613499 h 6858000"/>
              <a:gd name="connsiteX29" fmla="*/ 25879 w 7299977"/>
              <a:gd name="connsiteY29" fmla="*/ 4378734 h 6858000"/>
              <a:gd name="connsiteX30" fmla="*/ 249753 w 7299977"/>
              <a:gd name="connsiteY30" fmla="*/ 4414305 h 6858000"/>
              <a:gd name="connsiteX31" fmla="*/ 313718 w 7299977"/>
              <a:gd name="connsiteY31" fmla="*/ 4321821 h 6858000"/>
              <a:gd name="connsiteX32" fmla="*/ 418386 w 7299977"/>
              <a:gd name="connsiteY32" fmla="*/ 4172424 h 6858000"/>
              <a:gd name="connsiteX33" fmla="*/ 491072 w 7299977"/>
              <a:gd name="connsiteY33" fmla="*/ 4090612 h 6858000"/>
              <a:gd name="connsiteX34" fmla="*/ 520147 w 7299977"/>
              <a:gd name="connsiteY34" fmla="*/ 3827390 h 6858000"/>
              <a:gd name="connsiteX35" fmla="*/ 459090 w 7299977"/>
              <a:gd name="connsiteY35" fmla="*/ 3539269 h 6858000"/>
              <a:gd name="connsiteX36" fmla="*/ 290458 w 7299977"/>
              <a:gd name="connsiteY36" fmla="*/ 3393429 h 6858000"/>
              <a:gd name="connsiteX37" fmla="*/ 339884 w 7299977"/>
              <a:gd name="connsiteY37" fmla="*/ 3229805 h 6858000"/>
              <a:gd name="connsiteX38" fmla="*/ 697501 w 7299977"/>
              <a:gd name="connsiteY38" fmla="*/ 3329402 h 6858000"/>
              <a:gd name="connsiteX39" fmla="*/ 165437 w 7299977"/>
              <a:gd name="connsiteY39" fmla="*/ 2941684 h 6858000"/>
              <a:gd name="connsiteX40" fmla="*/ 255568 w 7299977"/>
              <a:gd name="connsiteY40" fmla="*/ 2923898 h 6858000"/>
              <a:gd name="connsiteX41" fmla="*/ 578296 w 7299977"/>
              <a:gd name="connsiteY41" fmla="*/ 2703362 h 6858000"/>
              <a:gd name="connsiteX42" fmla="*/ 595740 w 7299977"/>
              <a:gd name="connsiteY42" fmla="*/ 2692689 h 6858000"/>
              <a:gd name="connsiteX43" fmla="*/ 650982 w 7299977"/>
              <a:gd name="connsiteY43" fmla="*/ 2553965 h 6858000"/>
              <a:gd name="connsiteX44" fmla="*/ 825429 w 7299977"/>
              <a:gd name="connsiteY44" fmla="*/ 2532623 h 6858000"/>
              <a:gd name="connsiteX45" fmla="*/ 970802 w 7299977"/>
              <a:gd name="connsiteY45" fmla="*/ 2564636 h 6858000"/>
              <a:gd name="connsiteX46" fmla="*/ 1127805 w 7299977"/>
              <a:gd name="connsiteY46" fmla="*/ 2525509 h 6858000"/>
              <a:gd name="connsiteX47" fmla="*/ 1267362 w 7299977"/>
              <a:gd name="connsiteY47" fmla="*/ 2543294 h 6858000"/>
              <a:gd name="connsiteX48" fmla="*/ 1386568 w 7299977"/>
              <a:gd name="connsiteY48" fmla="*/ 2518395 h 6858000"/>
              <a:gd name="connsiteX49" fmla="*/ 1270270 w 7299977"/>
              <a:gd name="connsiteY49" fmla="*/ 2401012 h 6858000"/>
              <a:gd name="connsiteX50" fmla="*/ 1107453 w 7299977"/>
              <a:gd name="connsiteY50" fmla="*/ 2401012 h 6858000"/>
              <a:gd name="connsiteX51" fmla="*/ 991154 w 7299977"/>
              <a:gd name="connsiteY51" fmla="*/ 2326314 h 6858000"/>
              <a:gd name="connsiteX52" fmla="*/ 880671 w 7299977"/>
              <a:gd name="connsiteY52" fmla="*/ 2191146 h 6858000"/>
              <a:gd name="connsiteX53" fmla="*/ 491072 w 7299977"/>
              <a:gd name="connsiteY53" fmla="*/ 1974165 h 6858000"/>
              <a:gd name="connsiteX54" fmla="*/ 421293 w 7299977"/>
              <a:gd name="connsiteY54" fmla="*/ 1892353 h 6858000"/>
              <a:gd name="connsiteX55" fmla="*/ 1531941 w 7299977"/>
              <a:gd name="connsiteY55" fmla="*/ 2208931 h 6858000"/>
              <a:gd name="connsiteX56" fmla="*/ 1188861 w 7299977"/>
              <a:gd name="connsiteY56" fmla="*/ 2077320 h 6858000"/>
              <a:gd name="connsiteX57" fmla="*/ 1421458 w 7299977"/>
              <a:gd name="connsiteY57" fmla="*/ 2102219 h 6858000"/>
              <a:gd name="connsiteX58" fmla="*/ 1549386 w 7299977"/>
              <a:gd name="connsiteY58" fmla="*/ 2013292 h 6858000"/>
              <a:gd name="connsiteX59" fmla="*/ 1549386 w 7299977"/>
              <a:gd name="connsiteY59" fmla="*/ 1984836 h 6858000"/>
              <a:gd name="connsiteX60" fmla="*/ 1453440 w 7299977"/>
              <a:gd name="connsiteY60" fmla="*/ 1903025 h 6858000"/>
              <a:gd name="connsiteX61" fmla="*/ 1398198 w 7299977"/>
              <a:gd name="connsiteY61" fmla="*/ 1849668 h 6858000"/>
              <a:gd name="connsiteX62" fmla="*/ 1247011 w 7299977"/>
              <a:gd name="connsiteY62" fmla="*/ 1657587 h 6858000"/>
              <a:gd name="connsiteX63" fmla="*/ 1354586 w 7299977"/>
              <a:gd name="connsiteY63" fmla="*/ 1636245 h 6858000"/>
              <a:gd name="connsiteX64" fmla="*/ 1395290 w 7299977"/>
              <a:gd name="connsiteY64" fmla="*/ 1597117 h 6858000"/>
              <a:gd name="connsiteX65" fmla="*/ 1366216 w 7299977"/>
              <a:gd name="connsiteY65" fmla="*/ 1540204 h 6858000"/>
              <a:gd name="connsiteX66" fmla="*/ 1031858 w 7299977"/>
              <a:gd name="connsiteY66" fmla="*/ 1365909 h 6858000"/>
              <a:gd name="connsiteX67" fmla="*/ 1005692 w 7299977"/>
              <a:gd name="connsiteY67" fmla="*/ 1230741 h 6858000"/>
              <a:gd name="connsiteX68" fmla="*/ 1069655 w 7299977"/>
              <a:gd name="connsiteY68" fmla="*/ 1209399 h 6858000"/>
              <a:gd name="connsiteX69" fmla="*/ 1142342 w 7299977"/>
              <a:gd name="connsiteY69" fmla="*/ 1220069 h 6858000"/>
              <a:gd name="connsiteX70" fmla="*/ 1084193 w 7299977"/>
              <a:gd name="connsiteY70" fmla="*/ 1113358 h 6858000"/>
              <a:gd name="connsiteX71" fmla="*/ 848689 w 7299977"/>
              <a:gd name="connsiteY71" fmla="*/ 1006647 h 6858000"/>
              <a:gd name="connsiteX72" fmla="*/ 805077 w 7299977"/>
              <a:gd name="connsiteY72" fmla="*/ 949734 h 6858000"/>
              <a:gd name="connsiteX73" fmla="*/ 863226 w 7299977"/>
              <a:gd name="connsiteY73" fmla="*/ 921277 h 6858000"/>
              <a:gd name="connsiteX74" fmla="*/ 906838 w 7299977"/>
              <a:gd name="connsiteY74" fmla="*/ 910606 h 6858000"/>
              <a:gd name="connsiteX75" fmla="*/ 5527 w 7299977"/>
              <a:gd name="connsiteY75" fmla="*/ 465975 h 6858000"/>
              <a:gd name="connsiteX76" fmla="*/ 209049 w 7299977"/>
              <a:gd name="connsiteY76" fmla="*/ 462417 h 6858000"/>
              <a:gd name="connsiteX77" fmla="*/ 409664 w 7299977"/>
              <a:gd name="connsiteY77" fmla="*/ 533558 h 6858000"/>
              <a:gd name="connsiteX78" fmla="*/ 621908 w 7299977"/>
              <a:gd name="connsiteY78" fmla="*/ 522887 h 6858000"/>
              <a:gd name="connsiteX79" fmla="*/ 822522 w 7299977"/>
              <a:gd name="connsiteY79" fmla="*/ 558458 h 6858000"/>
              <a:gd name="connsiteX80" fmla="*/ 996969 w 7299977"/>
              <a:gd name="connsiteY80" fmla="*/ 558458 h 6858000"/>
              <a:gd name="connsiteX81" fmla="*/ 834151 w 7299977"/>
              <a:gd name="connsiteY81" fmla="*/ 505101 h 6858000"/>
              <a:gd name="connsiteX82" fmla="*/ 773095 w 7299977"/>
              <a:gd name="connsiteY82" fmla="*/ 416176 h 6858000"/>
              <a:gd name="connsiteX83" fmla="*/ 793447 w 7299977"/>
              <a:gd name="connsiteY83" fmla="*/ 334364 h 6858000"/>
              <a:gd name="connsiteX84" fmla="*/ 860319 w 7299977"/>
              <a:gd name="connsiteY84" fmla="*/ 359262 h 6858000"/>
              <a:gd name="connsiteX85" fmla="*/ 938820 w 7299977"/>
              <a:gd name="connsiteY85" fmla="*/ 451747 h 6858000"/>
              <a:gd name="connsiteX86" fmla="*/ 956265 w 7299977"/>
              <a:gd name="connsiteY86" fmla="*/ 394834 h 6858000"/>
              <a:gd name="connsiteX87" fmla="*/ 1002784 w 7299977"/>
              <a:gd name="connsiteY87" fmla="*/ 352148 h 6858000"/>
              <a:gd name="connsiteX88" fmla="*/ 1270270 w 7299977"/>
              <a:gd name="connsiteY88" fmla="*/ 373491 h 6858000"/>
              <a:gd name="connsiteX89" fmla="*/ 1092915 w 7299977"/>
              <a:gd name="connsiteY89" fmla="*/ 192082 h 6858000"/>
              <a:gd name="connsiteX90" fmla="*/ 979525 w 7299977"/>
              <a:gd name="connsiteY90" fmla="*/ 163625 h 6858000"/>
              <a:gd name="connsiteX91" fmla="*/ 953358 w 7299977"/>
              <a:gd name="connsiteY91" fmla="*/ 88927 h 6858000"/>
              <a:gd name="connsiteX92" fmla="*/ 1005692 w 7299977"/>
              <a:gd name="connsiteY92" fmla="*/ 71141 h 6858000"/>
              <a:gd name="connsiteX93" fmla="*/ 1267362 w 7299977"/>
              <a:gd name="connsiteY93" fmla="*/ 135168 h 6858000"/>
              <a:gd name="connsiteX94" fmla="*/ 1310975 w 7299977"/>
              <a:gd name="connsiteY94" fmla="*/ 110269 h 6858000"/>
              <a:gd name="connsiteX95" fmla="*/ 1008599 w 7299977"/>
              <a:gd name="connsiteY9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</a:cxnLst>
            <a:rect l="l" t="t" r="r" b="b"/>
            <a:pathLst>
              <a:path w="7299977" h="6858000">
                <a:moveTo>
                  <a:pt x="1008599" y="0"/>
                </a:moveTo>
                <a:lnTo>
                  <a:pt x="4420653" y="0"/>
                </a:lnTo>
                <a:lnTo>
                  <a:pt x="5511704" y="0"/>
                </a:lnTo>
                <a:lnTo>
                  <a:pt x="7299977" y="0"/>
                </a:lnTo>
                <a:lnTo>
                  <a:pt x="7299977" y="6858000"/>
                </a:lnTo>
                <a:lnTo>
                  <a:pt x="5511704" y="6858000"/>
                </a:lnTo>
                <a:lnTo>
                  <a:pt x="4420653" y="6858000"/>
                </a:lnTo>
                <a:lnTo>
                  <a:pt x="1592997" y="6858000"/>
                </a:lnTo>
                <a:cubicBezTo>
                  <a:pt x="1473792" y="6786859"/>
                  <a:pt x="1360401" y="6701489"/>
                  <a:pt x="1232473" y="6658805"/>
                </a:cubicBezTo>
                <a:cubicBezTo>
                  <a:pt x="1145250" y="6630349"/>
                  <a:pt x="1060933" y="6580550"/>
                  <a:pt x="1075471" y="6431153"/>
                </a:cubicBezTo>
                <a:cubicBezTo>
                  <a:pt x="1078378" y="6388469"/>
                  <a:pt x="1055118" y="6356456"/>
                  <a:pt x="1020229" y="6367127"/>
                </a:cubicBezTo>
                <a:cubicBezTo>
                  <a:pt x="953358" y="6388469"/>
                  <a:pt x="921375" y="6327999"/>
                  <a:pt x="883579" y="6281757"/>
                </a:cubicBezTo>
                <a:cubicBezTo>
                  <a:pt x="816707" y="6199945"/>
                  <a:pt x="752743" y="6114575"/>
                  <a:pt x="645167" y="6100347"/>
                </a:cubicBezTo>
                <a:cubicBezTo>
                  <a:pt x="665519" y="6036320"/>
                  <a:pt x="700408" y="6043434"/>
                  <a:pt x="732391" y="6057663"/>
                </a:cubicBezTo>
                <a:cubicBezTo>
                  <a:pt x="816707" y="6093234"/>
                  <a:pt x="901023" y="6132361"/>
                  <a:pt x="985339" y="6167932"/>
                </a:cubicBezTo>
                <a:cubicBezTo>
                  <a:pt x="1040581" y="6189274"/>
                  <a:pt x="1095822" y="6221287"/>
                  <a:pt x="1168509" y="6196388"/>
                </a:cubicBezTo>
                <a:cubicBezTo>
                  <a:pt x="1104545" y="6068335"/>
                  <a:pt x="996969" y="6043434"/>
                  <a:pt x="909746" y="6004307"/>
                </a:cubicBezTo>
                <a:cubicBezTo>
                  <a:pt x="802169" y="5954508"/>
                  <a:pt x="738206" y="5862025"/>
                  <a:pt x="659704" y="5755314"/>
                </a:cubicBezTo>
                <a:cubicBezTo>
                  <a:pt x="738206" y="5726858"/>
                  <a:pt x="787632" y="5805112"/>
                  <a:pt x="851597" y="5801555"/>
                </a:cubicBezTo>
                <a:cubicBezTo>
                  <a:pt x="854504" y="5790884"/>
                  <a:pt x="860319" y="5769542"/>
                  <a:pt x="860319" y="5769542"/>
                </a:cubicBezTo>
                <a:cubicBezTo>
                  <a:pt x="755650" y="5712629"/>
                  <a:pt x="709132" y="5605917"/>
                  <a:pt x="691686" y="5474306"/>
                </a:cubicBezTo>
                <a:cubicBezTo>
                  <a:pt x="685872" y="5406721"/>
                  <a:pt x="648075" y="5385379"/>
                  <a:pt x="610278" y="5353367"/>
                </a:cubicBezTo>
                <a:cubicBezTo>
                  <a:pt x="482350" y="5243097"/>
                  <a:pt x="345700" y="5143500"/>
                  <a:pt x="238123" y="4994104"/>
                </a:cubicBezTo>
                <a:cubicBezTo>
                  <a:pt x="363144" y="5011889"/>
                  <a:pt x="461997" y="5111487"/>
                  <a:pt x="592833" y="5154171"/>
                </a:cubicBezTo>
                <a:cubicBezTo>
                  <a:pt x="488165" y="4990547"/>
                  <a:pt x="351514" y="4905177"/>
                  <a:pt x="226494" y="4805580"/>
                </a:cubicBezTo>
                <a:cubicBezTo>
                  <a:pt x="168344" y="4759339"/>
                  <a:pt x="116011" y="4702425"/>
                  <a:pt x="49139" y="4677526"/>
                </a:cubicBezTo>
                <a:cubicBezTo>
                  <a:pt x="25879" y="4670412"/>
                  <a:pt x="-14826" y="4652628"/>
                  <a:pt x="5527" y="4602828"/>
                </a:cubicBezTo>
                <a:cubicBezTo>
                  <a:pt x="22972" y="4560144"/>
                  <a:pt x="54954" y="4574373"/>
                  <a:pt x="84029" y="4585042"/>
                </a:cubicBezTo>
                <a:cubicBezTo>
                  <a:pt x="153807" y="4613499"/>
                  <a:pt x="229401" y="4613499"/>
                  <a:pt x="325347" y="4613499"/>
                </a:cubicBezTo>
                <a:cubicBezTo>
                  <a:pt x="243939" y="4478331"/>
                  <a:pt x="95658" y="4521016"/>
                  <a:pt x="25879" y="4378734"/>
                </a:cubicBezTo>
                <a:cubicBezTo>
                  <a:pt x="113103" y="4353835"/>
                  <a:pt x="179975" y="4403633"/>
                  <a:pt x="249753" y="4414305"/>
                </a:cubicBezTo>
                <a:cubicBezTo>
                  <a:pt x="313718" y="4424975"/>
                  <a:pt x="328254" y="4400076"/>
                  <a:pt x="313718" y="4321821"/>
                </a:cubicBezTo>
                <a:cubicBezTo>
                  <a:pt x="290458" y="4200882"/>
                  <a:pt x="325347" y="4140411"/>
                  <a:pt x="418386" y="4172424"/>
                </a:cubicBezTo>
                <a:cubicBezTo>
                  <a:pt x="505609" y="4204438"/>
                  <a:pt x="514332" y="4158196"/>
                  <a:pt x="491072" y="4090612"/>
                </a:cubicBezTo>
                <a:cubicBezTo>
                  <a:pt x="456183" y="3991015"/>
                  <a:pt x="493979" y="3912759"/>
                  <a:pt x="520147" y="3827390"/>
                </a:cubicBezTo>
                <a:cubicBezTo>
                  <a:pt x="560851" y="3699337"/>
                  <a:pt x="543407" y="3635309"/>
                  <a:pt x="459090" y="3539269"/>
                </a:cubicBezTo>
                <a:cubicBezTo>
                  <a:pt x="409664" y="3485914"/>
                  <a:pt x="360236" y="3439672"/>
                  <a:pt x="290458" y="3393429"/>
                </a:cubicBezTo>
                <a:cubicBezTo>
                  <a:pt x="450368" y="3368530"/>
                  <a:pt x="284643" y="3283162"/>
                  <a:pt x="339884" y="3229805"/>
                </a:cubicBezTo>
                <a:cubicBezTo>
                  <a:pt x="453275" y="3208463"/>
                  <a:pt x="543407" y="3379202"/>
                  <a:pt x="697501" y="3329402"/>
                </a:cubicBezTo>
                <a:cubicBezTo>
                  <a:pt x="511425" y="3183563"/>
                  <a:pt x="302087" y="3137322"/>
                  <a:pt x="165437" y="2941684"/>
                </a:cubicBezTo>
                <a:cubicBezTo>
                  <a:pt x="197419" y="2899000"/>
                  <a:pt x="229401" y="2941684"/>
                  <a:pt x="255568" y="2923898"/>
                </a:cubicBezTo>
                <a:cubicBezTo>
                  <a:pt x="255568" y="2913227"/>
                  <a:pt x="560851" y="2980812"/>
                  <a:pt x="578296" y="2703362"/>
                </a:cubicBezTo>
                <a:cubicBezTo>
                  <a:pt x="584111" y="2703362"/>
                  <a:pt x="589926" y="2703362"/>
                  <a:pt x="595740" y="2692689"/>
                </a:cubicBezTo>
                <a:cubicBezTo>
                  <a:pt x="627722" y="2653563"/>
                  <a:pt x="598648" y="2561080"/>
                  <a:pt x="650982" y="2553965"/>
                </a:cubicBezTo>
                <a:cubicBezTo>
                  <a:pt x="709132" y="2546851"/>
                  <a:pt x="764373" y="2514837"/>
                  <a:pt x="825429" y="2532623"/>
                </a:cubicBezTo>
                <a:cubicBezTo>
                  <a:pt x="871949" y="2546851"/>
                  <a:pt x="921375" y="2564636"/>
                  <a:pt x="970802" y="2564636"/>
                </a:cubicBezTo>
                <a:cubicBezTo>
                  <a:pt x="1023136" y="2564636"/>
                  <a:pt x="1095822" y="2685576"/>
                  <a:pt x="1127805" y="2525509"/>
                </a:cubicBezTo>
                <a:cubicBezTo>
                  <a:pt x="1127805" y="2518395"/>
                  <a:pt x="1217936" y="2536181"/>
                  <a:pt x="1267362" y="2543294"/>
                </a:cubicBezTo>
                <a:cubicBezTo>
                  <a:pt x="1308067" y="2550408"/>
                  <a:pt x="1357494" y="2582422"/>
                  <a:pt x="1386568" y="2518395"/>
                </a:cubicBezTo>
                <a:cubicBezTo>
                  <a:pt x="1401105" y="2479267"/>
                  <a:pt x="1331326" y="2408126"/>
                  <a:pt x="1270270" y="2401012"/>
                </a:cubicBezTo>
                <a:cubicBezTo>
                  <a:pt x="1215029" y="2393898"/>
                  <a:pt x="1159787" y="2386784"/>
                  <a:pt x="1107453" y="2401012"/>
                </a:cubicBezTo>
                <a:cubicBezTo>
                  <a:pt x="1043489" y="2418796"/>
                  <a:pt x="1008599" y="2390340"/>
                  <a:pt x="991154" y="2326314"/>
                </a:cubicBezTo>
                <a:cubicBezTo>
                  <a:pt x="970802" y="2258731"/>
                  <a:pt x="933005" y="2223159"/>
                  <a:pt x="880671" y="2191146"/>
                </a:cubicBezTo>
                <a:cubicBezTo>
                  <a:pt x="752743" y="2112891"/>
                  <a:pt x="630630" y="2020407"/>
                  <a:pt x="491072" y="1974165"/>
                </a:cubicBezTo>
                <a:cubicBezTo>
                  <a:pt x="464905" y="1967051"/>
                  <a:pt x="432923" y="1952823"/>
                  <a:pt x="421293" y="1892353"/>
                </a:cubicBezTo>
                <a:cubicBezTo>
                  <a:pt x="799262" y="1984836"/>
                  <a:pt x="1142342" y="2223159"/>
                  <a:pt x="1531941" y="2208931"/>
                </a:cubicBezTo>
                <a:cubicBezTo>
                  <a:pt x="1427272" y="2134233"/>
                  <a:pt x="1302252" y="2130676"/>
                  <a:pt x="1188861" y="2077320"/>
                </a:cubicBezTo>
                <a:cubicBezTo>
                  <a:pt x="1270270" y="2038192"/>
                  <a:pt x="1345864" y="2080877"/>
                  <a:pt x="1421458" y="2102219"/>
                </a:cubicBezTo>
                <a:cubicBezTo>
                  <a:pt x="1485422" y="2120004"/>
                  <a:pt x="1543571" y="2123562"/>
                  <a:pt x="1549386" y="2013292"/>
                </a:cubicBezTo>
                <a:cubicBezTo>
                  <a:pt x="1549386" y="2002622"/>
                  <a:pt x="1549386" y="1995507"/>
                  <a:pt x="1549386" y="1984836"/>
                </a:cubicBezTo>
                <a:cubicBezTo>
                  <a:pt x="1526126" y="1938595"/>
                  <a:pt x="1494144" y="1917252"/>
                  <a:pt x="1453440" y="1903025"/>
                </a:cubicBezTo>
                <a:cubicBezTo>
                  <a:pt x="1430180" y="1895910"/>
                  <a:pt x="1398198" y="1881683"/>
                  <a:pt x="1398198" y="1849668"/>
                </a:cubicBezTo>
                <a:cubicBezTo>
                  <a:pt x="1401105" y="1728729"/>
                  <a:pt x="1322604" y="1693158"/>
                  <a:pt x="1247011" y="1657587"/>
                </a:cubicBezTo>
                <a:cubicBezTo>
                  <a:pt x="1287715" y="1597117"/>
                  <a:pt x="1322604" y="1639802"/>
                  <a:pt x="1354586" y="1636245"/>
                </a:cubicBezTo>
                <a:cubicBezTo>
                  <a:pt x="1374939" y="1632688"/>
                  <a:pt x="1395290" y="1629132"/>
                  <a:pt x="1395290" y="1597117"/>
                </a:cubicBezTo>
                <a:cubicBezTo>
                  <a:pt x="1395290" y="1572219"/>
                  <a:pt x="1386568" y="1540204"/>
                  <a:pt x="1366216" y="1540204"/>
                </a:cubicBezTo>
                <a:cubicBezTo>
                  <a:pt x="1238288" y="1536647"/>
                  <a:pt x="1165601" y="1365909"/>
                  <a:pt x="1031858" y="1365909"/>
                </a:cubicBezTo>
                <a:cubicBezTo>
                  <a:pt x="950450" y="1365909"/>
                  <a:pt x="1072563" y="1269868"/>
                  <a:pt x="1005692" y="1230741"/>
                </a:cubicBezTo>
                <a:cubicBezTo>
                  <a:pt x="991154" y="1220069"/>
                  <a:pt x="1046396" y="1205842"/>
                  <a:pt x="1069655" y="1209399"/>
                </a:cubicBezTo>
                <a:cubicBezTo>
                  <a:pt x="1092915" y="1212955"/>
                  <a:pt x="1113268" y="1237855"/>
                  <a:pt x="1142342" y="1220069"/>
                </a:cubicBezTo>
                <a:cubicBezTo>
                  <a:pt x="1156879" y="1156043"/>
                  <a:pt x="1119082" y="1131144"/>
                  <a:pt x="1084193" y="1113358"/>
                </a:cubicBezTo>
                <a:cubicBezTo>
                  <a:pt x="1008599" y="1070674"/>
                  <a:pt x="933005" y="1020875"/>
                  <a:pt x="848689" y="1006647"/>
                </a:cubicBezTo>
                <a:cubicBezTo>
                  <a:pt x="819615" y="1003089"/>
                  <a:pt x="802169" y="985305"/>
                  <a:pt x="805077" y="949734"/>
                </a:cubicBezTo>
                <a:cubicBezTo>
                  <a:pt x="810892" y="903491"/>
                  <a:pt x="839967" y="917720"/>
                  <a:pt x="863226" y="921277"/>
                </a:cubicBezTo>
                <a:cubicBezTo>
                  <a:pt x="877764" y="924835"/>
                  <a:pt x="892301" y="935506"/>
                  <a:pt x="906838" y="910606"/>
                </a:cubicBezTo>
                <a:cubicBezTo>
                  <a:pt x="566666" y="658055"/>
                  <a:pt x="386404" y="672284"/>
                  <a:pt x="5527" y="465975"/>
                </a:cubicBezTo>
                <a:cubicBezTo>
                  <a:pt x="89843" y="426847"/>
                  <a:pt x="150900" y="455303"/>
                  <a:pt x="209049" y="462417"/>
                </a:cubicBezTo>
                <a:cubicBezTo>
                  <a:pt x="354422" y="480203"/>
                  <a:pt x="264290" y="512216"/>
                  <a:pt x="409664" y="533558"/>
                </a:cubicBezTo>
                <a:cubicBezTo>
                  <a:pt x="479443" y="544229"/>
                  <a:pt x="543407" y="579800"/>
                  <a:pt x="621908" y="522887"/>
                </a:cubicBezTo>
                <a:cubicBezTo>
                  <a:pt x="674242" y="483759"/>
                  <a:pt x="758558" y="526444"/>
                  <a:pt x="822522" y="558458"/>
                </a:cubicBezTo>
                <a:cubicBezTo>
                  <a:pt x="874856" y="586915"/>
                  <a:pt x="927190" y="594028"/>
                  <a:pt x="996969" y="558458"/>
                </a:cubicBezTo>
                <a:cubicBezTo>
                  <a:pt x="933005" y="537116"/>
                  <a:pt x="883579" y="519330"/>
                  <a:pt x="834151" y="505101"/>
                </a:cubicBezTo>
                <a:cubicBezTo>
                  <a:pt x="793447" y="494431"/>
                  <a:pt x="770187" y="469532"/>
                  <a:pt x="773095" y="416176"/>
                </a:cubicBezTo>
                <a:cubicBezTo>
                  <a:pt x="773095" y="387720"/>
                  <a:pt x="764373" y="348592"/>
                  <a:pt x="793447" y="334364"/>
                </a:cubicBezTo>
                <a:cubicBezTo>
                  <a:pt x="816707" y="320135"/>
                  <a:pt x="848689" y="334364"/>
                  <a:pt x="860319" y="359262"/>
                </a:cubicBezTo>
                <a:cubicBezTo>
                  <a:pt x="874856" y="405504"/>
                  <a:pt x="889393" y="448189"/>
                  <a:pt x="938820" y="451747"/>
                </a:cubicBezTo>
                <a:cubicBezTo>
                  <a:pt x="1005692" y="458860"/>
                  <a:pt x="967894" y="430405"/>
                  <a:pt x="956265" y="394834"/>
                </a:cubicBezTo>
                <a:cubicBezTo>
                  <a:pt x="944635" y="355706"/>
                  <a:pt x="979525" y="345034"/>
                  <a:pt x="1002784" y="352148"/>
                </a:cubicBezTo>
                <a:cubicBezTo>
                  <a:pt x="1090008" y="384162"/>
                  <a:pt x="1180139" y="327250"/>
                  <a:pt x="1270270" y="373491"/>
                </a:cubicBezTo>
                <a:cubicBezTo>
                  <a:pt x="1247011" y="259665"/>
                  <a:pt x="1197583" y="209867"/>
                  <a:pt x="1092915" y="192082"/>
                </a:cubicBezTo>
                <a:cubicBezTo>
                  <a:pt x="1055118" y="188525"/>
                  <a:pt x="1014414" y="195638"/>
                  <a:pt x="979525" y="163625"/>
                </a:cubicBezTo>
                <a:cubicBezTo>
                  <a:pt x="959172" y="145839"/>
                  <a:pt x="938820" y="124497"/>
                  <a:pt x="953358" y="88927"/>
                </a:cubicBezTo>
                <a:cubicBezTo>
                  <a:pt x="962080" y="64027"/>
                  <a:pt x="985339" y="64027"/>
                  <a:pt x="1005692" y="71141"/>
                </a:cubicBezTo>
                <a:cubicBezTo>
                  <a:pt x="1090008" y="110269"/>
                  <a:pt x="1180139" y="120941"/>
                  <a:pt x="1267362" y="135168"/>
                </a:cubicBezTo>
                <a:cubicBezTo>
                  <a:pt x="1281900" y="138725"/>
                  <a:pt x="1296437" y="145839"/>
                  <a:pt x="1310975" y="110269"/>
                </a:cubicBezTo>
                <a:cubicBezTo>
                  <a:pt x="1209214" y="78255"/>
                  <a:pt x="1110360" y="35571"/>
                  <a:pt x="1008599" y="0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EFDE40-30A2-B66C-1C1E-E8797FAF1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065749"/>
            <a:ext cx="4953001" cy="4726502"/>
          </a:xfrm>
        </p:spPr>
        <p:txBody>
          <a:bodyPr>
            <a:normAutofit/>
          </a:bodyPr>
          <a:lstStyle/>
          <a:p>
            <a:r>
              <a:rPr lang="en-US" dirty="0">
                <a:latin typeface="UD Digi Kyokasho N-B" panose="02020700000000000000" pitchFamily="49" charset="-128"/>
                <a:ea typeface="UD Digi Kyokasho N-B" panose="02020700000000000000" pitchFamily="49" charset="-128"/>
              </a:rPr>
              <a:t>Sprint 3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91BA590-D7CE-751D-FD89-92FA01BF3F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8022" y="713313"/>
            <a:ext cx="3815778" cy="5431376"/>
          </a:xfrm>
        </p:spPr>
        <p:txBody>
          <a:bodyPr anchor="ctr">
            <a:normAutofit/>
          </a:bodyPr>
          <a:lstStyle/>
          <a:p>
            <a:r>
              <a:rPr lang="en-US" sz="2000">
                <a:latin typeface="UD Digi Kyokasho N-B" panose="02020700000000000000" pitchFamily="49" charset="-128"/>
                <a:ea typeface="UD Digi Kyokasho N-B" panose="02020700000000000000" pitchFamily="49" charset="-128"/>
              </a:rPr>
              <a:t>Refined the audio quality and sensitivity: Fuzzy Function</a:t>
            </a:r>
          </a:p>
          <a:p>
            <a:r>
              <a:rPr lang="en-US" sz="2000">
                <a:latin typeface="UD Digi Kyokasho N-B" panose="02020700000000000000" pitchFamily="49" charset="-128"/>
                <a:ea typeface="UD Digi Kyokasho N-B" panose="02020700000000000000" pitchFamily="49" charset="-128"/>
              </a:rPr>
              <a:t>Added a restart button to the GUI</a:t>
            </a:r>
          </a:p>
          <a:p>
            <a:r>
              <a:rPr lang="en-US" sz="2000">
                <a:latin typeface="UD Digi Kyokasho N-B" panose="02020700000000000000" pitchFamily="49" charset="-128"/>
                <a:ea typeface="UD Digi Kyokasho N-B" panose="02020700000000000000" pitchFamily="49" charset="-128"/>
              </a:rPr>
              <a:t>Added graphics </a:t>
            </a:r>
          </a:p>
          <a:p>
            <a:r>
              <a:rPr lang="en-US" sz="2000">
                <a:latin typeface="UD Digi Kyokasho N-B" panose="02020700000000000000" pitchFamily="49" charset="-128"/>
                <a:ea typeface="UD Digi Kyokasho N-B" panose="02020700000000000000" pitchFamily="49" charset="-128"/>
              </a:rPr>
              <a:t>Developed Tag Line &amp; Splash Screen </a:t>
            </a:r>
          </a:p>
          <a:p>
            <a:endParaRPr lang="en-US" sz="2000">
              <a:latin typeface="UD Digi Kyokasho N-B" panose="02020700000000000000" pitchFamily="49" charset="-128"/>
              <a:ea typeface="UD Digi Kyokasho N-B" panose="02020700000000000000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145734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F25048-E24B-E1E6-5B4A-A453E8E303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5400">
                <a:latin typeface="UD Digi Kyokasho N-B" panose="02020700000000000000" pitchFamily="49" charset="-128"/>
                <a:ea typeface="UD Digi Kyokasho N-B" panose="02020700000000000000" pitchFamily="49" charset="-128"/>
              </a:rPr>
              <a:t>Roadblocks</a:t>
            </a:r>
          </a:p>
        </p:txBody>
      </p:sp>
      <p:sp>
        <p:nvSpPr>
          <p:cNvPr id="41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AE08FFC-5620-1A35-F428-98936CBDDA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en-US" sz="2200" dirty="0">
                <a:latin typeface="UD Digi Kyokasho N-B" panose="02020700000000000000" pitchFamily="49" charset="-128"/>
                <a:ea typeface="UD Digi Kyokasho N-B" panose="02020700000000000000" pitchFamily="49" charset="-128"/>
              </a:rPr>
              <a:t>Hardware</a:t>
            </a:r>
          </a:p>
          <a:p>
            <a:r>
              <a:rPr lang="en-US" sz="2200" dirty="0">
                <a:latin typeface="UD Digi Kyokasho N-B" panose="02020700000000000000" pitchFamily="49" charset="-128"/>
                <a:ea typeface="UD Digi Kyokasho N-B" panose="02020700000000000000" pitchFamily="49" charset="-128"/>
              </a:rPr>
              <a:t>Audio Sensitivity </a:t>
            </a:r>
          </a:p>
        </p:txBody>
      </p:sp>
      <p:pic>
        <p:nvPicPr>
          <p:cNvPr id="5" name="Content Placeholder 4" descr="A cartoon of a white robot&#10;&#10;Description automatically generated">
            <a:extLst>
              <a:ext uri="{FF2B5EF4-FFF2-40B4-BE49-F238E27FC236}">
                <a16:creationId xmlns:a16="http://schemas.microsoft.com/office/drawing/2014/main" id="{E5F4BC51-29E7-C214-084F-861A54BEB9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03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9189977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362D44EE-C852-4460-B8B5-C4F2BC205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63552C-F6A4-D8C2-16E3-454BC2D5F4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4716" y="739978"/>
            <a:ext cx="5334930" cy="300414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/>
              <a:t>Discoveries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2C1B3B-66A2-1958-A884-5EC83C2767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94715" y="3836197"/>
            <a:ext cx="5334931" cy="2189214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400"/>
              <a:t>The human ear’s ability to filter out background noise 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658970D8-8D1D-4B5C-894B-E871CC865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30529" y="1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F227E5B6-9132-43CA-B503-37A18562AD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349052" y="0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03C2051E-A88D-48E5-BACF-AAED178927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2916245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2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7821A508-2985-4905-874A-527429BAAB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835649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D2929CB1-0E3C-4B2D-ADC5-0154FB33B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697761" y="5717906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6" name="Picture 5" descr="A cartoon of a robot holding a magnifying glass&#10;&#10;Description automatically generated">
            <a:extLst>
              <a:ext uri="{FF2B5EF4-FFF2-40B4-BE49-F238E27FC236}">
                <a16:creationId xmlns:a16="http://schemas.microsoft.com/office/drawing/2014/main" id="{EE48B97E-3C9E-C250-9E23-69E0774445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" b="3"/>
          <a:stretch/>
        </p:blipFill>
        <p:spPr>
          <a:xfrm>
            <a:off x="631840" y="598720"/>
            <a:ext cx="5178249" cy="5178249"/>
          </a:xfrm>
          <a:custGeom>
            <a:avLst/>
            <a:gdLst/>
            <a:ahLst/>
            <a:cxnLst/>
            <a:rect l="l" t="t" r="r" b="b"/>
            <a:pathLst>
              <a:path w="3741748" h="3741748">
                <a:moveTo>
                  <a:pt x="1870874" y="0"/>
                </a:moveTo>
                <a:cubicBezTo>
                  <a:pt x="2904129" y="0"/>
                  <a:pt x="3741748" y="837619"/>
                  <a:pt x="3741748" y="1870874"/>
                </a:cubicBezTo>
                <a:cubicBezTo>
                  <a:pt x="3741748" y="2904129"/>
                  <a:pt x="2904129" y="3741748"/>
                  <a:pt x="1870874" y="3741748"/>
                </a:cubicBezTo>
                <a:cubicBezTo>
                  <a:pt x="837619" y="3741748"/>
                  <a:pt x="0" y="2904129"/>
                  <a:pt x="0" y="1870874"/>
                </a:cubicBezTo>
                <a:cubicBezTo>
                  <a:pt x="0" y="837619"/>
                  <a:pt x="837619" y="0"/>
                  <a:pt x="1870874" y="0"/>
                </a:cubicBezTo>
                <a:close/>
              </a:path>
            </a:pathLst>
          </a:custGeom>
        </p:spPr>
      </p:pic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5F2F0C84-BE8C-4DC2-A6D3-30349A801D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520513" y="6258756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22916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D899C-25A0-3D7B-1C72-9DBF888284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UD Digi Kyokasho N-B" panose="02020700000000000000" pitchFamily="49" charset="-128"/>
                <a:ea typeface="UD Digi Kyokasho N-B" panose="02020700000000000000" pitchFamily="49" charset="-128"/>
              </a:rPr>
              <a:t>Demonstration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A30166B9-0AEA-F744-BF80-D55D25F29D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26442" y="1825625"/>
            <a:ext cx="4339115" cy="4351338"/>
          </a:xfrm>
        </p:spPr>
      </p:pic>
    </p:spTree>
    <p:extLst>
      <p:ext uri="{BB962C8B-B14F-4D97-AF65-F5344CB8AC3E}">
        <p14:creationId xmlns:p14="http://schemas.microsoft.com/office/powerpoint/2010/main" val="19499030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1296</TotalTime>
  <Words>160</Words>
  <Application>Microsoft Macintosh PowerPoint</Application>
  <PresentationFormat>Widescreen</PresentationFormat>
  <Paragraphs>36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UD Digi Kyokasho N-B</vt:lpstr>
      <vt:lpstr>Arial</vt:lpstr>
      <vt:lpstr>Calibri</vt:lpstr>
      <vt:lpstr>Calibri Light</vt:lpstr>
      <vt:lpstr>Office Theme</vt:lpstr>
      <vt:lpstr>PowerPoint Presentation</vt:lpstr>
      <vt:lpstr>Heart Hacker: Digital Stethoscope</vt:lpstr>
      <vt:lpstr>Source Code</vt:lpstr>
      <vt:lpstr>Project Development</vt:lpstr>
      <vt:lpstr>Sprint 2</vt:lpstr>
      <vt:lpstr>Sprint 3</vt:lpstr>
      <vt:lpstr>Roadblocks</vt:lpstr>
      <vt:lpstr>Discoveries </vt:lpstr>
      <vt:lpstr>Demonstration</vt:lpstr>
      <vt:lpstr>The Future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Caroline Lazaro</dc:creator>
  <cp:lastModifiedBy>Caroline Lazaro</cp:lastModifiedBy>
  <cp:revision>3</cp:revision>
  <dcterms:created xsi:type="dcterms:W3CDTF">2023-12-04T10:53:59Z</dcterms:created>
  <dcterms:modified xsi:type="dcterms:W3CDTF">2023-12-05T08:30:58Z</dcterms:modified>
</cp:coreProperties>
</file>